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8" r:id="rId13"/>
    <p:sldId id="270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8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123C0-670C-4A93-BDD6-023D399BFEF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2FE23-73FE-49E8-857F-31535B201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AB74F-10B1-7686-0E1B-FB194A161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0671C-17BC-58CC-828E-C62204BDB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8A67-61B2-0235-822C-E82D6B80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6BDA-C649-4D32-851C-F53A8F83177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2A086-1B80-BA59-A297-D01EAA6D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Coordinated Care for Children, Inc. (4C)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39D84-1EE9-E95D-5A1A-69674154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6666-8BBE-493F-A147-947E927F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9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7638-AB11-BC30-DBF4-07E5D69C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3AC40-07AA-1653-02AC-947FDB494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B9491-6A24-9A27-AC25-7FEC6A50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2E20-06C4-4DE7-84EF-192F1E1F3133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9F955-8B46-0DB7-0329-5FA74601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Coordinated Care for Children, Inc. (4C)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E3B90-BEB2-38B9-930C-896FAF68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6666-8BBE-493F-A147-947E927F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9C1269-DA41-231E-7C06-01983E875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7FEEC-99DA-EEF2-5A2A-1F37B9CD1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E2E11-F8D0-2D30-5063-AFD5F6A7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0A-681B-4EBE-8BFC-038DBBEC31A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94FA4-B74A-28A2-2782-DA9FF9EE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Coordinated Care for Children, Inc. (4C)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9B3D6-4D6C-FE74-E73E-4B20FE01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6666-8BBE-493F-A147-947E927F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2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C7B9-E347-E331-A5D9-D5ACB935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C7E5-E273-31B9-AAA7-E62AD1EF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69D18-268A-2A3E-44BF-707C9F65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0EEC-92EE-47AA-A056-4EC3F2FFD492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EC87B-9109-56B7-0FCA-4453819A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Coordinated Care for Children, Inc. (4C)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23A12-50A4-D387-0A8B-97D8C746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6666-8BBE-493F-A147-947E927F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0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03F6-4DAF-4A72-4972-E2CFE03E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6F9EE-204E-728A-FCE5-AFC1B760A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449BF-92FD-1A53-76D0-791EF5B7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C9D4-D8D3-4DAD-A3BA-F6B43F988264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09603-6995-8D30-B24A-6C60CCA2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Coordinated Care for Children, Inc. (4C)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9B7EF-3A2C-7924-2B95-F6AE2C38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6666-8BBE-493F-A147-947E927F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2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C525-1B2D-8244-B254-CE54C8FD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1096-A3AF-AD74-1E87-22B48AA7E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20401-909D-8044-A8C2-7B82BBD83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942B0-E6F3-28CD-38F4-7FF64D9B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21BF-4A2B-4DFB-9142-B9F327133FD1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45CA2-7E52-465B-BD5D-C50BFAEC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Coordinated Care for Children, Inc. (4C)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89B8C-2373-43BC-7775-3FCB63C7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6666-8BBE-493F-A147-947E927F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3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8D10-50F3-D748-C338-26F9FA79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3DFB5-FBA2-8364-DC16-40195FAA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1B253-3441-315D-A232-0866B7367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84AD0-2D27-2B0A-2D1E-D6711CAE4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92C6D-0A62-0077-64F5-32FCBE3F1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33743-36AC-B366-5E8F-10BA42F3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2AD6-7CF0-4FF9-A569-0B7043D38D3A}" type="datetime1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0DB5D4-211F-9B1B-0FBD-FB17E90D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Coordinated Care for Children, Inc. (4C)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B2D24A-B4BD-C912-67E5-6F93BAA6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6666-8BBE-493F-A147-947E927F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E959-DD7F-040D-005D-8C14CBBE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3E8E7-4E8B-5976-A078-4556C84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CF57-9D50-4C42-B110-2282DFC10751}" type="datetime1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67741-E7C3-3F02-EC61-EA6A0642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Coordinated Care for Children, Inc. (4C)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301DC-28C3-293D-40C4-E49653D0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6666-8BBE-493F-A147-947E927F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8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C6092-66BF-E165-1352-F3847BF9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7F08-1552-470F-8C93-04A2B78BA97D}" type="datetime1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BBFFD-C45C-F3EC-9EF8-B366A8DB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Coordinated Care for Children, Inc. (4C)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15B4A-FA96-F88A-A1F5-9E3CE575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6666-8BBE-493F-A147-947E927F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8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3495-5DF6-C7F4-8794-093324BE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6CD02-77D0-1A21-5D16-DBE06E15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58A7D-D524-F316-CAEE-8E652926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F153A-C2B6-B0B4-39E2-FF975931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3B5E-6251-47DE-BA56-CD75ACFDC95B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0CD94-0E7E-D7A3-7AF9-81B0CEC5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Coordinated Care for Children, Inc. (4C)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93781-985C-CD58-D417-D68FCE32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6666-8BBE-493F-A147-947E927F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1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BE93-84A4-8A7A-251C-478AE00E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A4E52-BDE8-A944-2ACC-8DFE035B6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2857C-86DD-E998-87BE-4272214CE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5E796-0A9E-930C-B396-BCBB42F0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9375-B72A-435E-AA40-3C092C6DD029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39005-79F0-55CF-8047-952349D9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Coordinated Care for Children, Inc. (4C)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4F496-E726-8710-E322-10A7635B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6666-8BBE-493F-A147-947E927F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48499-F22F-2BE0-0096-AE7C4D9D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BCFDD-E6AB-5567-1660-5A13ACDF2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DAE36-FE93-EB78-EF7F-6D730173A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A9694B-B3E6-4328-AD4C-F39073BFBB66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B8E92-2ED3-3363-5E09-A39BC335E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Community Coordinated Care for Children, Inc. (4C)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A8A77-DBCC-0B74-95C8-BAE093967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E6666-8BBE-493F-A147-947E927F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4613&amp;picture=gold-star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font-important-significatif-1050573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youtube.com/watch?v=LYGIurYJ-Us&amp;feature=youtu.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10A2B-3865-53B8-6EED-03374ACC7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66" y="156652"/>
            <a:ext cx="10624010" cy="18193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5988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Entering Pages to Possibilities Volunteer Time in Learning Genie</a:t>
            </a:r>
          </a:p>
        </p:txBody>
      </p:sp>
      <p:pic>
        <p:nvPicPr>
          <p:cNvPr id="5" name="Picture 4" descr="A cartoon children holding a sign&#10;&#10;AI-generated content may be incorrect.">
            <a:extLst>
              <a:ext uri="{FF2B5EF4-FFF2-40B4-BE49-F238E27FC236}">
                <a16:creationId xmlns:a16="http://schemas.microsoft.com/office/drawing/2014/main" id="{E04FA82F-017F-5BE4-5A9F-CC45B3042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57" y="5092214"/>
            <a:ext cx="1427122" cy="1486586"/>
          </a:xfrm>
          <a:prstGeom prst="rect">
            <a:avLst/>
          </a:prstGeom>
        </p:spPr>
      </p:pic>
      <p:pic>
        <p:nvPicPr>
          <p:cNvPr id="7" name="Picture 6" descr="A logo of a company&#10;&#10;AI-generated content may be incorrect.">
            <a:extLst>
              <a:ext uri="{FF2B5EF4-FFF2-40B4-BE49-F238E27FC236}">
                <a16:creationId xmlns:a16="http://schemas.microsoft.com/office/drawing/2014/main" id="{D7B8E6EC-FA34-C835-2DD9-F4E6727E1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56" y="5214762"/>
            <a:ext cx="1055404" cy="1289939"/>
          </a:xfrm>
          <a:prstGeom prst="rect">
            <a:avLst/>
          </a:prstGeom>
        </p:spPr>
      </p:pic>
      <p:pic>
        <p:nvPicPr>
          <p:cNvPr id="8" name="Picture 7" descr="A person and a child reading a book&#10;&#10;AI-generated content may be incorrect.">
            <a:extLst>
              <a:ext uri="{FF2B5EF4-FFF2-40B4-BE49-F238E27FC236}">
                <a16:creationId xmlns:a16="http://schemas.microsoft.com/office/drawing/2014/main" id="{B5A771A0-9C8F-1CFE-1534-02397A56E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743142"/>
            <a:ext cx="4858274" cy="46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06605-E816-8B68-ECEB-C47C71F50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9229DC6-8367-A7C0-1E7E-5C1E51B29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056" y="1778920"/>
            <a:ext cx="6793513" cy="38169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25F5F-6C06-2911-9A2D-2E138D8B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9" y="1426791"/>
            <a:ext cx="42092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12. If you have more entries for the same volunteer for different dates, select add and repeat steps 7-11.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578920-8E34-E93A-0F6C-9C6D3F26F474}"/>
              </a:ext>
            </a:extLst>
          </p:cNvPr>
          <p:cNvSpPr txBox="1">
            <a:spLocks/>
          </p:cNvSpPr>
          <p:nvPr/>
        </p:nvSpPr>
        <p:spPr>
          <a:xfrm>
            <a:off x="545969" y="327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Pages to Possibilities Volunteer Time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E3EEBC-FD94-CAA8-853B-7ED34510E381}"/>
              </a:ext>
            </a:extLst>
          </p:cNvPr>
          <p:cNvGrpSpPr/>
          <p:nvPr/>
        </p:nvGrpSpPr>
        <p:grpSpPr>
          <a:xfrm>
            <a:off x="10548685" y="2378942"/>
            <a:ext cx="1107838" cy="584461"/>
            <a:chOff x="10600716" y="3657601"/>
            <a:chExt cx="1107838" cy="584461"/>
          </a:xfrm>
        </p:grpSpPr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3562279E-2167-61C2-5D23-5C71C483DAAE}"/>
                </a:ext>
              </a:extLst>
            </p:cNvPr>
            <p:cNvSpPr/>
            <p:nvPr/>
          </p:nvSpPr>
          <p:spPr>
            <a:xfrm>
              <a:off x="10600716" y="3799003"/>
              <a:ext cx="499621" cy="301658"/>
            </a:xfrm>
            <a:prstGeom prst="lef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AF3F1AA-78B8-FCB6-496B-B48E0FEF3446}"/>
                </a:ext>
              </a:extLst>
            </p:cNvPr>
            <p:cNvSpPr/>
            <p:nvPr/>
          </p:nvSpPr>
          <p:spPr>
            <a:xfrm>
              <a:off x="11161799" y="3657601"/>
              <a:ext cx="546755" cy="584461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88FEFF2-4736-74B4-E473-FE183331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69" y="6348020"/>
            <a:ext cx="4114800" cy="365125"/>
          </a:xfrm>
        </p:spPr>
        <p:txBody>
          <a:bodyPr/>
          <a:lstStyle/>
          <a:p>
            <a:r>
              <a:rPr lang="en-US" dirty="0"/>
              <a:t>Community Coordinated Care for Children, Inc. (4C)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7526BB-5ED9-617C-F66D-D4224C601A83}"/>
              </a:ext>
            </a:extLst>
          </p:cNvPr>
          <p:cNvSpPr/>
          <p:nvPr/>
        </p:nvSpPr>
        <p:spPr>
          <a:xfrm>
            <a:off x="8872497" y="2838863"/>
            <a:ext cx="546755" cy="584461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49F84B-CBE1-A8AF-3156-2E2DB1D66E2D}"/>
              </a:ext>
            </a:extLst>
          </p:cNvPr>
          <p:cNvSpPr/>
          <p:nvPr/>
        </p:nvSpPr>
        <p:spPr>
          <a:xfrm>
            <a:off x="9995543" y="3375660"/>
            <a:ext cx="664933" cy="584461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71EFC4-7311-6FFA-C6CE-E52C8BF0C83D}"/>
              </a:ext>
            </a:extLst>
          </p:cNvPr>
          <p:cNvSpPr/>
          <p:nvPr/>
        </p:nvSpPr>
        <p:spPr>
          <a:xfrm>
            <a:off x="6698313" y="3423324"/>
            <a:ext cx="546755" cy="584461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D58B52-2AA6-397F-471D-B17E465C22EA}"/>
              </a:ext>
            </a:extLst>
          </p:cNvPr>
          <p:cNvSpPr/>
          <p:nvPr/>
        </p:nvSpPr>
        <p:spPr>
          <a:xfrm>
            <a:off x="9423751" y="3948980"/>
            <a:ext cx="664933" cy="584461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886BED-537A-30B9-90E6-F66A2D234ABB}"/>
              </a:ext>
            </a:extLst>
          </p:cNvPr>
          <p:cNvGrpSpPr/>
          <p:nvPr/>
        </p:nvGrpSpPr>
        <p:grpSpPr>
          <a:xfrm>
            <a:off x="5237144" y="5102550"/>
            <a:ext cx="1298137" cy="584461"/>
            <a:chOff x="10600716" y="3657601"/>
            <a:chExt cx="1107838" cy="584461"/>
          </a:xfrm>
        </p:grpSpPr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724CC60B-16CF-25D5-7A9E-9F1977E88982}"/>
                </a:ext>
              </a:extLst>
            </p:cNvPr>
            <p:cNvSpPr/>
            <p:nvPr/>
          </p:nvSpPr>
          <p:spPr>
            <a:xfrm>
              <a:off x="10600716" y="3799003"/>
              <a:ext cx="499621" cy="301658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268634-2FF4-561E-3540-83F5BBFBEEBF}"/>
                </a:ext>
              </a:extLst>
            </p:cNvPr>
            <p:cNvSpPr/>
            <p:nvPr/>
          </p:nvSpPr>
          <p:spPr>
            <a:xfrm>
              <a:off x="11161799" y="3657601"/>
              <a:ext cx="546755" cy="58446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2367DA5-3E0F-15F9-6A09-8AF2AC9F8935}"/>
              </a:ext>
            </a:extLst>
          </p:cNvPr>
          <p:cNvSpPr/>
          <p:nvPr/>
        </p:nvSpPr>
        <p:spPr>
          <a:xfrm>
            <a:off x="9613496" y="1412852"/>
            <a:ext cx="1687398" cy="55383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71431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8AD8-B349-B7D3-D2BA-C1ACDC5FD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3B178EC-EC85-4089-0E85-FA57331D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326" y="1252030"/>
            <a:ext cx="5560888" cy="5095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E4E33-B3C0-C557-9808-2CA2B519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9" y="1426791"/>
            <a:ext cx="36361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13. Upload signed document (required if the volunteer is unable to sign) </a:t>
            </a:r>
            <a:r>
              <a:rPr lang="en-US" dirty="0">
                <a:solidFill>
                  <a:srgbClr val="FF0000"/>
                </a:solidFill>
              </a:rPr>
              <a:t>or</a:t>
            </a:r>
          </a:p>
          <a:p>
            <a:pPr marL="0" indent="0">
              <a:buNone/>
            </a:pPr>
            <a:r>
              <a:rPr lang="en-US" dirty="0"/>
              <a:t>14. Have Volunteer Sign, Staff Sign, and Save.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2685F6-C45E-74DB-F276-A49D92B35723}"/>
              </a:ext>
            </a:extLst>
          </p:cNvPr>
          <p:cNvSpPr txBox="1">
            <a:spLocks/>
          </p:cNvSpPr>
          <p:nvPr/>
        </p:nvSpPr>
        <p:spPr>
          <a:xfrm>
            <a:off x="545969" y="327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Pages to Possibilities Volunteer Time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63B3E2C-530B-B7AD-791A-0CC318D6C8E9}"/>
              </a:ext>
            </a:extLst>
          </p:cNvPr>
          <p:cNvSpPr/>
          <p:nvPr/>
        </p:nvSpPr>
        <p:spPr>
          <a:xfrm flipH="1">
            <a:off x="4385861" y="4539855"/>
            <a:ext cx="586567" cy="2207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234DCF-7E69-5096-9433-F416235CF49A}"/>
              </a:ext>
            </a:extLst>
          </p:cNvPr>
          <p:cNvSpPr/>
          <p:nvPr/>
        </p:nvSpPr>
        <p:spPr>
          <a:xfrm>
            <a:off x="3715478" y="4357983"/>
            <a:ext cx="641904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33A5756-0FBE-8EB1-1CB0-3E05D3C4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69" y="6348020"/>
            <a:ext cx="4114800" cy="365125"/>
          </a:xfrm>
        </p:spPr>
        <p:txBody>
          <a:bodyPr/>
          <a:lstStyle/>
          <a:p>
            <a:r>
              <a:rPr lang="en-US" dirty="0"/>
              <a:t>Community Coordinated Care for Children, Inc. (4C)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B9B0B0-579E-FA9A-1388-27251C692190}"/>
              </a:ext>
            </a:extLst>
          </p:cNvPr>
          <p:cNvSpPr/>
          <p:nvPr/>
        </p:nvSpPr>
        <p:spPr>
          <a:xfrm>
            <a:off x="3498359" y="5512335"/>
            <a:ext cx="664933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0B5741E4-928F-D611-495C-AAF56482AA0E}"/>
              </a:ext>
            </a:extLst>
          </p:cNvPr>
          <p:cNvSpPr/>
          <p:nvPr/>
        </p:nvSpPr>
        <p:spPr>
          <a:xfrm>
            <a:off x="4182081" y="5645231"/>
            <a:ext cx="4300695" cy="318667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0583C877-FD77-9F10-BC8C-8379DBCF801C}"/>
              </a:ext>
            </a:extLst>
          </p:cNvPr>
          <p:cNvSpPr/>
          <p:nvPr/>
        </p:nvSpPr>
        <p:spPr>
          <a:xfrm>
            <a:off x="6096000" y="5645231"/>
            <a:ext cx="144026" cy="21295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5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CA01F-2371-BE3B-98D2-D80F75BDD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7C515-98D6-D5D7-7EE1-20B63BFC4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9" y="1426791"/>
            <a:ext cx="428582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Option: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Copy and send the URL for the volunteer to enter their own time.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7030A0"/>
                </a:solidFill>
              </a:rPr>
              <a:t>Caution:</a:t>
            </a:r>
          </a:p>
          <a:p>
            <a:pPr marL="0" indent="0">
              <a:buNone/>
            </a:pPr>
            <a:r>
              <a:rPr lang="en-US" i="1" dirty="0">
                <a:solidFill>
                  <a:srgbClr val="7030A0"/>
                </a:solidFill>
              </a:rPr>
              <a:t>It may never be entered, entered timely, or entered correctly, so you need to watch the result.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10D1DF-29DB-C4F7-59C1-B3C59122B92C}"/>
              </a:ext>
            </a:extLst>
          </p:cNvPr>
          <p:cNvSpPr txBox="1">
            <a:spLocks/>
          </p:cNvSpPr>
          <p:nvPr/>
        </p:nvSpPr>
        <p:spPr>
          <a:xfrm>
            <a:off x="545969" y="327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Pages to Possibilities Volunteer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41810-5709-2AFF-91D6-E76246142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797" y="1317016"/>
            <a:ext cx="6073101" cy="5213567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C162F4D-BF08-46A3-A054-C918303E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69" y="6348020"/>
            <a:ext cx="4114800" cy="365125"/>
          </a:xfrm>
        </p:spPr>
        <p:txBody>
          <a:bodyPr/>
          <a:lstStyle/>
          <a:p>
            <a:r>
              <a:rPr lang="en-US" dirty="0"/>
              <a:t>Community Coordinated Care for Children, Inc. (4C)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12C155-6CDC-756B-A40E-E57EC3CAB9FB}"/>
              </a:ext>
            </a:extLst>
          </p:cNvPr>
          <p:cNvSpPr/>
          <p:nvPr/>
        </p:nvSpPr>
        <p:spPr>
          <a:xfrm>
            <a:off x="4831797" y="1652980"/>
            <a:ext cx="6229772" cy="117060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3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38E9F-BD7F-BE4E-0CD5-44389520D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9703-0E1A-DEBD-E6FB-EAF93A69E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9" y="2608943"/>
            <a:ext cx="3636112" cy="303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Your turn to try entries</a:t>
            </a:r>
          </a:p>
          <a:p>
            <a:pPr marL="0" indent="0">
              <a:buNone/>
            </a:pPr>
            <a:r>
              <a:rPr lang="en-US" dirty="0"/>
              <a:t>Follow the steps and </a:t>
            </a:r>
            <a:r>
              <a:rPr lang="en-US" dirty="0">
                <a:solidFill>
                  <a:srgbClr val="FF0000"/>
                </a:solidFill>
              </a:rPr>
              <a:t>select the “Training” site</a:t>
            </a:r>
            <a:r>
              <a:rPr lang="en-US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375654-843D-2F8C-D5E5-925641C30AE3}"/>
              </a:ext>
            </a:extLst>
          </p:cNvPr>
          <p:cNvSpPr txBox="1">
            <a:spLocks/>
          </p:cNvSpPr>
          <p:nvPr/>
        </p:nvSpPr>
        <p:spPr>
          <a:xfrm>
            <a:off x="545969" y="327417"/>
            <a:ext cx="10515600" cy="22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Pages to </a:t>
            </a:r>
          </a:p>
          <a:p>
            <a:r>
              <a:rPr lang="en-US" dirty="0"/>
              <a:t>Possibilities </a:t>
            </a:r>
          </a:p>
          <a:p>
            <a:r>
              <a:rPr lang="en-US" dirty="0"/>
              <a:t>Volunteer Time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619E850-8EA1-6B03-FCAC-C4602EDA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69" y="6348020"/>
            <a:ext cx="4114800" cy="365125"/>
          </a:xfrm>
        </p:spPr>
        <p:txBody>
          <a:bodyPr/>
          <a:lstStyle/>
          <a:p>
            <a:r>
              <a:rPr lang="en-US" dirty="0"/>
              <a:t>Community Coordinated Care for Children, Inc. (4C)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1A62D-B6F8-0C57-1FE9-3DD14B9D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177"/>
          <a:stretch>
            <a:fillRect/>
          </a:stretch>
        </p:blipFill>
        <p:spPr>
          <a:xfrm>
            <a:off x="5612676" y="327417"/>
            <a:ext cx="6033355" cy="4146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04E233-654A-7FA8-58A5-4211266DE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519" y="4312972"/>
            <a:ext cx="5545376" cy="221761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405BE1-04C1-D6E2-B9C5-89DA61A4C16F}"/>
              </a:ext>
            </a:extLst>
          </p:cNvPr>
          <p:cNvCxnSpPr/>
          <p:nvPr/>
        </p:nvCxnSpPr>
        <p:spPr>
          <a:xfrm>
            <a:off x="3868615" y="3697794"/>
            <a:ext cx="19399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41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39B9B3A-65D0-DF5A-56A7-055BDFD6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69" y="6348020"/>
            <a:ext cx="4114800" cy="365125"/>
          </a:xfrm>
        </p:spPr>
        <p:txBody>
          <a:bodyPr/>
          <a:lstStyle/>
          <a:p>
            <a:r>
              <a:rPr lang="en-US" dirty="0"/>
              <a:t>Community Coordinated Care for Children, Inc. (4C)</a:t>
            </a:r>
          </a:p>
        </p:txBody>
      </p:sp>
      <p:pic>
        <p:nvPicPr>
          <p:cNvPr id="10" name="Picture 9" descr="A gold star on a white background&#10;&#10;AI-generated content may be incorrect.">
            <a:extLst>
              <a:ext uri="{FF2B5EF4-FFF2-40B4-BE49-F238E27FC236}">
                <a16:creationId xmlns:a16="http://schemas.microsoft.com/office/drawing/2014/main" id="{07992B3C-C67F-FE78-EA69-D969F4DA0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433131">
            <a:off x="380681" y="1650648"/>
            <a:ext cx="4186985" cy="39392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453B9F-F7C4-322D-4BB9-42B5FA642D4B}"/>
              </a:ext>
            </a:extLst>
          </p:cNvPr>
          <p:cNvSpPr txBox="1"/>
          <p:nvPr/>
        </p:nvSpPr>
        <p:spPr>
          <a:xfrm rot="21323426">
            <a:off x="1134648" y="3075057"/>
            <a:ext cx="2937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1F5A1B-C987-C72D-F8B3-A01DCA858291}"/>
              </a:ext>
            </a:extLst>
          </p:cNvPr>
          <p:cNvSpPr txBox="1">
            <a:spLocks/>
          </p:cNvSpPr>
          <p:nvPr/>
        </p:nvSpPr>
        <p:spPr>
          <a:xfrm>
            <a:off x="545969" y="327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Pages to Possibilities Volunteer Time</a:t>
            </a:r>
          </a:p>
        </p:txBody>
      </p:sp>
      <p:pic>
        <p:nvPicPr>
          <p:cNvPr id="3" name="Picture 2" descr="A child with pigtails and a reindeer shirt&#10;&#10;AI-generated content may be incorrect.">
            <a:extLst>
              <a:ext uri="{FF2B5EF4-FFF2-40B4-BE49-F238E27FC236}">
                <a16:creationId xmlns:a16="http://schemas.microsoft.com/office/drawing/2014/main" id="{E6954D1D-A984-35D0-AB58-343D85FE2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34" y="1198320"/>
            <a:ext cx="6233997" cy="54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AB3CE-6484-92A8-FA46-7E511789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Community Coordinated Care for Children, Inc. (4C)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BE6DB-6E8B-ADC1-85D3-38A7C7B57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274" y="239753"/>
            <a:ext cx="8207451" cy="63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4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26EC-BA71-8EE9-CCAC-AE12B1DE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69" y="327417"/>
            <a:ext cx="10808668" cy="1325563"/>
          </a:xfrm>
        </p:spPr>
        <p:txBody>
          <a:bodyPr/>
          <a:lstStyle/>
          <a:p>
            <a:r>
              <a:rPr lang="en-US" dirty="0"/>
              <a:t>Adding Pages to Possibilities Volunteer Time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FD73E-1BAD-9E59-454D-3D0E7A8D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69" y="6348020"/>
            <a:ext cx="4114800" cy="365125"/>
          </a:xfrm>
        </p:spPr>
        <p:txBody>
          <a:bodyPr/>
          <a:lstStyle/>
          <a:p>
            <a:r>
              <a:rPr lang="en-US" dirty="0"/>
              <a:t>Community Coordinated Care for Children, Inc. (4C)</a:t>
            </a:r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34AEC1F-8195-A51B-CC56-47669875F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869" y="1355897"/>
            <a:ext cx="3987129" cy="1250131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769B13B-57BA-2799-FBA1-0A165DE17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972844"/>
              </p:ext>
            </p:extLst>
          </p:nvPr>
        </p:nvGraphicFramePr>
        <p:xfrm>
          <a:off x="545972" y="2782296"/>
          <a:ext cx="10999584" cy="2844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9896">
                  <a:extLst>
                    <a:ext uri="{9D8B030D-6E8A-4147-A177-3AD203B41FA5}">
                      <a16:colId xmlns:a16="http://schemas.microsoft.com/office/drawing/2014/main" val="2413634842"/>
                    </a:ext>
                  </a:extLst>
                </a:gridCol>
                <a:gridCol w="2749896">
                  <a:extLst>
                    <a:ext uri="{9D8B030D-6E8A-4147-A177-3AD203B41FA5}">
                      <a16:colId xmlns:a16="http://schemas.microsoft.com/office/drawing/2014/main" val="4138939364"/>
                    </a:ext>
                  </a:extLst>
                </a:gridCol>
                <a:gridCol w="2749896">
                  <a:extLst>
                    <a:ext uri="{9D8B030D-6E8A-4147-A177-3AD203B41FA5}">
                      <a16:colId xmlns:a16="http://schemas.microsoft.com/office/drawing/2014/main" val="1977481044"/>
                    </a:ext>
                  </a:extLst>
                </a:gridCol>
                <a:gridCol w="2749896">
                  <a:extLst>
                    <a:ext uri="{9D8B030D-6E8A-4147-A177-3AD203B41FA5}">
                      <a16:colId xmlns:a16="http://schemas.microsoft.com/office/drawing/2014/main" val="2304836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Entry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Community Volunteer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 </a:t>
                      </a:r>
                    </a:p>
                    <a:p>
                      <a:pPr algn="ctr"/>
                      <a:r>
                        <a:rPr lang="en-US" dirty="0"/>
                        <a:t>(child’s class)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 </a:t>
                      </a:r>
                    </a:p>
                    <a:p>
                      <a:pPr algn="ctr"/>
                      <a:r>
                        <a:rPr lang="en-US" dirty="0"/>
                        <a:t>(child not in </a:t>
                      </a:r>
                    </a:p>
                    <a:p>
                      <a:pPr algn="ctr"/>
                      <a:r>
                        <a:rPr lang="en-US" dirty="0"/>
                        <a:t>the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64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Staff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Teacher/Staff LG app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Teacher/Staff LG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Teacher/Staff LG app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73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Parent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Parent LG app</a:t>
                      </a:r>
                    </a:p>
                    <a:p>
                      <a:r>
                        <a:rPr lang="en-US" dirty="0">
                          <a:hlinkClick r:id="rId4" action="ppaction://hlinkfile"/>
                        </a:rPr>
                        <a:t>youtube.com/watch?v=LYGIurYJ-Us&amp;feature=youtu.be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 for teacher/staff to enter for recording to correct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124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Via 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 URL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8393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1BB8D41-467A-ADCB-8FD8-452559FBC37F}"/>
              </a:ext>
            </a:extLst>
          </p:cNvPr>
          <p:cNvSpPr txBox="1"/>
          <p:nvPr/>
        </p:nvSpPr>
        <p:spPr>
          <a:xfrm>
            <a:off x="4345920" y="1828688"/>
            <a:ext cx="712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Determine which Volunteer Category Applies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14509D-281B-78FF-6709-6FB7DC429A86}"/>
              </a:ext>
            </a:extLst>
          </p:cNvPr>
          <p:cNvSpPr/>
          <p:nvPr/>
        </p:nvSpPr>
        <p:spPr>
          <a:xfrm>
            <a:off x="545969" y="5846941"/>
            <a:ext cx="2790084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Preferred Method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593D4F-55DB-B0C8-2521-4D28913D05AA}"/>
              </a:ext>
            </a:extLst>
          </p:cNvPr>
          <p:cNvSpPr/>
          <p:nvPr/>
        </p:nvSpPr>
        <p:spPr>
          <a:xfrm>
            <a:off x="3336053" y="5844403"/>
            <a:ext cx="2652765" cy="365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Option</a:t>
            </a:r>
          </a:p>
        </p:txBody>
      </p:sp>
    </p:spTree>
    <p:extLst>
      <p:ext uri="{BB962C8B-B14F-4D97-AF65-F5344CB8AC3E}">
        <p14:creationId xmlns:p14="http://schemas.microsoft.com/office/powerpoint/2010/main" val="316943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56656-EE55-611B-70B3-910538850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F819-6732-66CE-7EEA-95BE9EC0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69" y="327417"/>
            <a:ext cx="10515600" cy="1325563"/>
          </a:xfrm>
        </p:spPr>
        <p:txBody>
          <a:bodyPr/>
          <a:lstStyle/>
          <a:p>
            <a:r>
              <a:rPr lang="en-US" dirty="0"/>
              <a:t>Adding Pages to Possibilities Volunteer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5BA5-6D47-69A9-2106-E3C31D94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9" y="1963885"/>
            <a:ext cx="5727970" cy="1951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Open Learning Genie </a:t>
            </a:r>
          </a:p>
          <a:p>
            <a:r>
              <a:rPr lang="en-US" dirty="0"/>
              <a:t>Log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D5994-A66B-C22C-07D3-614FBCA8F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39" y="1652980"/>
            <a:ext cx="7273038" cy="381034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8BAAC-CA32-4CDC-DE82-19894782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69" y="6348020"/>
            <a:ext cx="4114800" cy="365125"/>
          </a:xfrm>
        </p:spPr>
        <p:txBody>
          <a:bodyPr/>
          <a:lstStyle/>
          <a:p>
            <a:r>
              <a:rPr lang="en-US" dirty="0"/>
              <a:t>Community Coordinated Care for Children, Inc. (4C)</a:t>
            </a:r>
          </a:p>
        </p:txBody>
      </p:sp>
    </p:spTree>
    <p:extLst>
      <p:ext uri="{BB962C8B-B14F-4D97-AF65-F5344CB8AC3E}">
        <p14:creationId xmlns:p14="http://schemas.microsoft.com/office/powerpoint/2010/main" val="406742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6F2E7-5820-8CAD-5FD1-B5BA782D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9" y="1486260"/>
            <a:ext cx="613763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the menu on the left, select: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In-kind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Summary Report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8C569D-6559-3DD0-E5D1-240A4E40304A}"/>
              </a:ext>
            </a:extLst>
          </p:cNvPr>
          <p:cNvSpPr txBox="1">
            <a:spLocks/>
          </p:cNvSpPr>
          <p:nvPr/>
        </p:nvSpPr>
        <p:spPr>
          <a:xfrm>
            <a:off x="545969" y="327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Pages to Possibilities Volunteer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F01C0-D135-5CED-041D-14E33A636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171" y="1244338"/>
            <a:ext cx="2692851" cy="495026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4D8203B-7323-5A2C-394C-01310E442CFF}"/>
              </a:ext>
            </a:extLst>
          </p:cNvPr>
          <p:cNvSpPr/>
          <p:nvPr/>
        </p:nvSpPr>
        <p:spPr>
          <a:xfrm>
            <a:off x="6165130" y="5005633"/>
            <a:ext cx="1203021" cy="366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8A2FF3-FD49-A2E2-D825-4EF07F108993}"/>
              </a:ext>
            </a:extLst>
          </p:cNvPr>
          <p:cNvSpPr/>
          <p:nvPr/>
        </p:nvSpPr>
        <p:spPr>
          <a:xfrm>
            <a:off x="6543773" y="5623668"/>
            <a:ext cx="1203021" cy="366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769439-5CC9-11C8-EE94-68E2C08C7C4D}"/>
              </a:ext>
            </a:extLst>
          </p:cNvPr>
          <p:cNvSpPr/>
          <p:nvPr/>
        </p:nvSpPr>
        <p:spPr>
          <a:xfrm>
            <a:off x="5549479" y="4883084"/>
            <a:ext cx="546755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9472B0-0649-910E-3EB2-8503F014EB89}"/>
              </a:ext>
            </a:extLst>
          </p:cNvPr>
          <p:cNvSpPr/>
          <p:nvPr/>
        </p:nvSpPr>
        <p:spPr>
          <a:xfrm>
            <a:off x="5928122" y="5486066"/>
            <a:ext cx="546755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7A617C34-268E-4955-61CA-27233F97A2DB}"/>
              </a:ext>
            </a:extLst>
          </p:cNvPr>
          <p:cNvSpPr txBox="1">
            <a:spLocks/>
          </p:cNvSpPr>
          <p:nvPr/>
        </p:nvSpPr>
        <p:spPr>
          <a:xfrm>
            <a:off x="545969" y="63480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Community Coordinated Care for Children, Inc. (4C)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1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75A8-613B-C765-47AF-A74B49B75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9" y="1506600"/>
            <a:ext cx="10515600" cy="4787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the top right, select: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Add New In-kind Entry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>
                <a:solidFill>
                  <a:srgbClr val="7030A0"/>
                </a:solidFill>
              </a:rPr>
              <a:t>Note: This is the same starting place as when you enter parent activities. 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851550-57A9-4511-F60A-315A51D5A8A0}"/>
              </a:ext>
            </a:extLst>
          </p:cNvPr>
          <p:cNvSpPr txBox="1">
            <a:spLocks/>
          </p:cNvSpPr>
          <p:nvPr/>
        </p:nvSpPr>
        <p:spPr>
          <a:xfrm>
            <a:off x="545969" y="327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Pages to Possibilities Volunteer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C7D97-BBB5-6226-BDEE-AAFD696C2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325" y="1837290"/>
            <a:ext cx="6198398" cy="317777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0DEB2544-D531-B6D2-831F-25DC69BF97CA}"/>
              </a:ext>
            </a:extLst>
          </p:cNvPr>
          <p:cNvSpPr/>
          <p:nvPr/>
        </p:nvSpPr>
        <p:spPr>
          <a:xfrm>
            <a:off x="8908328" y="3571102"/>
            <a:ext cx="452487" cy="7541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7C710A-0408-2C46-FF0A-AEFE7911FDB5}"/>
              </a:ext>
            </a:extLst>
          </p:cNvPr>
          <p:cNvSpPr/>
          <p:nvPr/>
        </p:nvSpPr>
        <p:spPr>
          <a:xfrm>
            <a:off x="8861193" y="2894486"/>
            <a:ext cx="546755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C0AC52A2-1410-29FE-C2F3-32D7E0C0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69" y="6348020"/>
            <a:ext cx="4114800" cy="365125"/>
          </a:xfrm>
        </p:spPr>
        <p:txBody>
          <a:bodyPr/>
          <a:lstStyle/>
          <a:p>
            <a:r>
              <a:rPr lang="en-US" dirty="0"/>
              <a:t>Community Coordinated Care for Children, Inc. (4C)</a:t>
            </a:r>
          </a:p>
        </p:txBody>
      </p:sp>
    </p:spTree>
    <p:extLst>
      <p:ext uri="{BB962C8B-B14F-4D97-AF65-F5344CB8AC3E}">
        <p14:creationId xmlns:p14="http://schemas.microsoft.com/office/powerpoint/2010/main" val="59033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023C-AD44-39C9-036A-59844CBF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9" y="1426791"/>
            <a:ext cx="40914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form will open: 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Select: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Add Person if they are a community volunteer (non-parent) </a:t>
            </a:r>
            <a:r>
              <a:rPr lang="en-US" dirty="0">
                <a:solidFill>
                  <a:srgbClr val="FF0000"/>
                </a:solidFill>
              </a:rPr>
              <a:t>or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Search name if a parent (all parents with a child actively enrolled are searchable).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0FFEC6-0429-B679-5739-D1B1AD7B4DB4}"/>
              </a:ext>
            </a:extLst>
          </p:cNvPr>
          <p:cNvSpPr txBox="1">
            <a:spLocks/>
          </p:cNvSpPr>
          <p:nvPr/>
        </p:nvSpPr>
        <p:spPr>
          <a:xfrm>
            <a:off x="545969" y="327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Pages to Possibilities Volunteer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E5E66-BCC9-0B40-45EC-D574346B5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797" y="1317016"/>
            <a:ext cx="6073101" cy="5213567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80B2188-75B8-C642-0681-362EE9BF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69" y="6348020"/>
            <a:ext cx="4114800" cy="365125"/>
          </a:xfrm>
        </p:spPr>
        <p:txBody>
          <a:bodyPr/>
          <a:lstStyle/>
          <a:p>
            <a:r>
              <a:rPr lang="en-US" dirty="0"/>
              <a:t>Community Coordinated Care for Children, Inc. (4C)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7FC8A17C-0CE3-FD8C-7883-8EF5862D7080}"/>
              </a:ext>
            </a:extLst>
          </p:cNvPr>
          <p:cNvSpPr/>
          <p:nvPr/>
        </p:nvSpPr>
        <p:spPr>
          <a:xfrm flipH="1">
            <a:off x="5501247" y="3344841"/>
            <a:ext cx="2637918" cy="332855"/>
          </a:xfrm>
          <a:prstGeom prst="bentUpArrow">
            <a:avLst>
              <a:gd name="adj1" fmla="val 25000"/>
              <a:gd name="adj2" fmla="val 50000"/>
              <a:gd name="adj3" fmla="val 449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A01FD564-AC51-19A9-B0B6-B8E4AB80AC91}"/>
              </a:ext>
            </a:extLst>
          </p:cNvPr>
          <p:cNvSpPr/>
          <p:nvPr/>
        </p:nvSpPr>
        <p:spPr>
          <a:xfrm>
            <a:off x="8220038" y="3344841"/>
            <a:ext cx="2159909" cy="332855"/>
          </a:xfrm>
          <a:prstGeom prst="bentUpArrow">
            <a:avLst>
              <a:gd name="adj1" fmla="val 25000"/>
              <a:gd name="adj2" fmla="val 50000"/>
              <a:gd name="adj3" fmla="val 449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D926AA-50BC-7513-E629-381F379C27A8}"/>
              </a:ext>
            </a:extLst>
          </p:cNvPr>
          <p:cNvSpPr/>
          <p:nvPr/>
        </p:nvSpPr>
        <p:spPr>
          <a:xfrm>
            <a:off x="7906224" y="3123808"/>
            <a:ext cx="546755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480EB9-47DC-114B-8F8F-E6FBD0650EFA}"/>
              </a:ext>
            </a:extLst>
          </p:cNvPr>
          <p:cNvSpPr/>
          <p:nvPr/>
        </p:nvSpPr>
        <p:spPr>
          <a:xfrm>
            <a:off x="10443611" y="3344841"/>
            <a:ext cx="397622" cy="332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27F50D-D8C3-1734-9BB4-9676FA61A880}"/>
              </a:ext>
            </a:extLst>
          </p:cNvPr>
          <p:cNvSpPr/>
          <p:nvPr/>
        </p:nvSpPr>
        <p:spPr>
          <a:xfrm>
            <a:off x="5044663" y="3344841"/>
            <a:ext cx="397622" cy="332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5866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0FB66-E544-247B-6CDE-04DB3FFD3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5228C1-FEF5-A4A9-C4ED-8F5D02500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0" y="1426791"/>
            <a:ext cx="7290642" cy="40784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4CD60-B9BA-E8AF-F17E-9B685B7BE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9" y="1426790"/>
            <a:ext cx="3639532" cy="48132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Add the Volunteer Information Step 4a: 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Add the volunteer’s first and last name.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Use the pull down to add Relationship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If community Entity is selected, add the affiliation.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Note: these are the only required fields, but add other information, if known.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A8AAAA-B6D8-2A3E-1390-7A0BADCECB97}"/>
              </a:ext>
            </a:extLst>
          </p:cNvPr>
          <p:cNvSpPr txBox="1">
            <a:spLocks/>
          </p:cNvSpPr>
          <p:nvPr/>
        </p:nvSpPr>
        <p:spPr>
          <a:xfrm>
            <a:off x="545969" y="327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Pages to Possibilities Volunteer Time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3D98732-346C-C750-4007-74C100D7F106}"/>
              </a:ext>
            </a:extLst>
          </p:cNvPr>
          <p:cNvSpPr/>
          <p:nvPr/>
        </p:nvSpPr>
        <p:spPr>
          <a:xfrm>
            <a:off x="10536081" y="2105793"/>
            <a:ext cx="499621" cy="3016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F3209D-1A7A-AE48-F5DA-CE0BF7142E8C}"/>
              </a:ext>
            </a:extLst>
          </p:cNvPr>
          <p:cNvSpPr/>
          <p:nvPr/>
        </p:nvSpPr>
        <p:spPr>
          <a:xfrm>
            <a:off x="11109204" y="1964391"/>
            <a:ext cx="546755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2F71BE2-A870-C241-FF92-93B51446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69" y="6348020"/>
            <a:ext cx="4114800" cy="365125"/>
          </a:xfrm>
        </p:spPr>
        <p:txBody>
          <a:bodyPr/>
          <a:lstStyle/>
          <a:p>
            <a:r>
              <a:rPr lang="en-US" dirty="0"/>
              <a:t>Community Coordinated Care for Children, Inc. (4C)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7F9D65F8-542C-E0E3-6CDA-C2B556409291}"/>
              </a:ext>
            </a:extLst>
          </p:cNvPr>
          <p:cNvSpPr/>
          <p:nvPr/>
        </p:nvSpPr>
        <p:spPr>
          <a:xfrm>
            <a:off x="10536081" y="3497397"/>
            <a:ext cx="499621" cy="3016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B07FBF-2DA5-6A2B-9E6E-A0E80304AAA8}"/>
              </a:ext>
            </a:extLst>
          </p:cNvPr>
          <p:cNvSpPr/>
          <p:nvPr/>
        </p:nvSpPr>
        <p:spPr>
          <a:xfrm>
            <a:off x="11109204" y="3355995"/>
            <a:ext cx="546755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BA8A-B100-E5DF-C714-89B5698DEBAA}"/>
              </a:ext>
            </a:extLst>
          </p:cNvPr>
          <p:cNvSpPr/>
          <p:nvPr/>
        </p:nvSpPr>
        <p:spPr>
          <a:xfrm>
            <a:off x="10536081" y="5005634"/>
            <a:ext cx="766657" cy="49962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E2C969F-5EF3-275B-5780-C548F4275D24}"/>
              </a:ext>
            </a:extLst>
          </p:cNvPr>
          <p:cNvSpPr/>
          <p:nvPr/>
        </p:nvSpPr>
        <p:spPr>
          <a:xfrm>
            <a:off x="10262704" y="4157013"/>
            <a:ext cx="499621" cy="3016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C7A879-9970-FFFA-07AC-50FB93B5C2CF}"/>
              </a:ext>
            </a:extLst>
          </p:cNvPr>
          <p:cNvSpPr/>
          <p:nvPr/>
        </p:nvSpPr>
        <p:spPr>
          <a:xfrm>
            <a:off x="10835827" y="4015611"/>
            <a:ext cx="619294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6a</a:t>
            </a:r>
          </a:p>
        </p:txBody>
      </p:sp>
    </p:spTree>
    <p:extLst>
      <p:ext uri="{BB962C8B-B14F-4D97-AF65-F5344CB8AC3E}">
        <p14:creationId xmlns:p14="http://schemas.microsoft.com/office/powerpoint/2010/main" val="33400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F1A63-B1BB-88B7-3C6F-D814CC0D5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74A77-20E7-C615-E3BB-7ABC6DCD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9" y="1426791"/>
            <a:ext cx="369916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4b. Select the searched parent and appropriate class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63D868-E9BA-BDBA-B397-B20FC65D1E7D}"/>
              </a:ext>
            </a:extLst>
          </p:cNvPr>
          <p:cNvSpPr txBox="1">
            <a:spLocks/>
          </p:cNvSpPr>
          <p:nvPr/>
        </p:nvSpPr>
        <p:spPr>
          <a:xfrm>
            <a:off x="545969" y="327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Pages to Possibilities Volunteer Time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4B56367-3203-E56A-BD57-2F54C3C1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69" y="6348020"/>
            <a:ext cx="4114800" cy="365125"/>
          </a:xfrm>
        </p:spPr>
        <p:txBody>
          <a:bodyPr/>
          <a:lstStyle/>
          <a:p>
            <a:r>
              <a:rPr lang="en-US" dirty="0"/>
              <a:t>Community Coordinated Care for Children, Inc. (4C)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DCD2D6-2F7B-AA3E-6F33-AC8A0874E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132" y="1652979"/>
            <a:ext cx="7431707" cy="3428175"/>
          </a:xfrm>
          <a:prstGeom prst="rect">
            <a:avLst/>
          </a:prstGeom>
        </p:spPr>
      </p:pic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71860E01-C99E-E104-708D-8CC749E3DABD}"/>
              </a:ext>
            </a:extLst>
          </p:cNvPr>
          <p:cNvSpPr/>
          <p:nvPr/>
        </p:nvSpPr>
        <p:spPr>
          <a:xfrm rot="5400000">
            <a:off x="3379180" y="2147413"/>
            <a:ext cx="806380" cy="1756793"/>
          </a:xfrm>
          <a:prstGeom prst="bentUpArrow">
            <a:avLst>
              <a:gd name="adj1" fmla="val 1782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4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D9DF9-C422-64F0-F857-2F898DEA4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2B2A5A-B290-5273-CDFB-354D3499C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842" y="1539885"/>
            <a:ext cx="7486221" cy="32135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A0FAC-BC6D-600A-2405-7B65DBB4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9" y="1426791"/>
            <a:ext cx="401598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Complete rest of form: 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In-Kind Type, select Volunteer Activities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Description – select </a:t>
            </a:r>
            <a:r>
              <a:rPr lang="en-US" dirty="0">
                <a:solidFill>
                  <a:srgbClr val="FF0000"/>
                </a:solidFill>
              </a:rPr>
              <a:t>code PP </a:t>
            </a:r>
            <a:r>
              <a:rPr lang="en-US" dirty="0"/>
              <a:t>from the list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Time – enter the minutes volunteered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Enter the date volunteered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Enter the Site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609B06-ABCB-E438-9A49-538CAF6ADC30}"/>
              </a:ext>
            </a:extLst>
          </p:cNvPr>
          <p:cNvSpPr txBox="1">
            <a:spLocks/>
          </p:cNvSpPr>
          <p:nvPr/>
        </p:nvSpPr>
        <p:spPr>
          <a:xfrm>
            <a:off x="545969" y="3274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Adding Pages to Possibilities Volunteer Time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F96873-C897-8D79-C7D9-CAFF2D67B0E5}"/>
              </a:ext>
            </a:extLst>
          </p:cNvPr>
          <p:cNvGrpSpPr/>
          <p:nvPr/>
        </p:nvGrpSpPr>
        <p:grpSpPr>
          <a:xfrm>
            <a:off x="10600716" y="2165452"/>
            <a:ext cx="1119878" cy="584461"/>
            <a:chOff x="10600716" y="3657601"/>
            <a:chExt cx="1119878" cy="584461"/>
          </a:xfrm>
        </p:grpSpPr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60127A6C-D876-97A0-64E1-CDEC12404268}"/>
                </a:ext>
              </a:extLst>
            </p:cNvPr>
            <p:cNvSpPr/>
            <p:nvPr/>
          </p:nvSpPr>
          <p:spPr>
            <a:xfrm>
              <a:off x="10600716" y="3799003"/>
              <a:ext cx="499621" cy="301658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1388D0-682C-1C96-9FBE-F451BA3CBAFE}"/>
                </a:ext>
              </a:extLst>
            </p:cNvPr>
            <p:cNvSpPr/>
            <p:nvPr/>
          </p:nvSpPr>
          <p:spPr>
            <a:xfrm>
              <a:off x="11173839" y="3657601"/>
              <a:ext cx="546755" cy="58446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E08BBA5-FB0B-53DD-9019-24E525E3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69" y="6348020"/>
            <a:ext cx="4114800" cy="365125"/>
          </a:xfrm>
        </p:spPr>
        <p:txBody>
          <a:bodyPr/>
          <a:lstStyle/>
          <a:p>
            <a:r>
              <a:rPr lang="en-US" dirty="0"/>
              <a:t>Community Coordinated Care for Children, Inc. (4C)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C4DFC8-E473-6D5F-551E-E2393E687823}"/>
              </a:ext>
            </a:extLst>
          </p:cNvPr>
          <p:cNvSpPr/>
          <p:nvPr/>
        </p:nvSpPr>
        <p:spPr>
          <a:xfrm>
            <a:off x="9082314" y="2562193"/>
            <a:ext cx="546755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BA9C28-64D6-92FC-C3C3-E237559BA150}"/>
              </a:ext>
            </a:extLst>
          </p:cNvPr>
          <p:cNvSpPr/>
          <p:nvPr/>
        </p:nvSpPr>
        <p:spPr>
          <a:xfrm>
            <a:off x="10268249" y="3187640"/>
            <a:ext cx="664933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187AB6-E507-F79A-771B-A22B8A583D00}"/>
              </a:ext>
            </a:extLst>
          </p:cNvPr>
          <p:cNvSpPr/>
          <p:nvPr/>
        </p:nvSpPr>
        <p:spPr>
          <a:xfrm>
            <a:off x="6594968" y="3187640"/>
            <a:ext cx="546755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BD98DB-FE95-A85D-42FC-5CE73A206B77}"/>
              </a:ext>
            </a:extLst>
          </p:cNvPr>
          <p:cNvSpPr/>
          <p:nvPr/>
        </p:nvSpPr>
        <p:spPr>
          <a:xfrm>
            <a:off x="9682931" y="3828648"/>
            <a:ext cx="664933" cy="584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8141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631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Entering Pages to Possibilities Volunteer Time in Learning Genie</vt:lpstr>
      <vt:lpstr>Adding Pages to Possibilities Volunteer Time</vt:lpstr>
      <vt:lpstr>Adding Pages to Possibilities Volunteer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Community Coordinated Care for Children,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Casuccio</dc:creator>
  <cp:lastModifiedBy>Cindy Casuccio</cp:lastModifiedBy>
  <cp:revision>19</cp:revision>
  <dcterms:created xsi:type="dcterms:W3CDTF">2025-09-19T19:03:23Z</dcterms:created>
  <dcterms:modified xsi:type="dcterms:W3CDTF">2025-10-28T21:26:53Z</dcterms:modified>
</cp:coreProperties>
</file>